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73" r:id="rId4"/>
    <p:sldId id="262" r:id="rId5"/>
    <p:sldId id="263" r:id="rId6"/>
    <p:sldId id="264" r:id="rId7"/>
    <p:sldId id="267" r:id="rId8"/>
    <p:sldId id="265" r:id="rId9"/>
    <p:sldId id="279" r:id="rId10"/>
    <p:sldId id="257" r:id="rId11"/>
    <p:sldId id="258" r:id="rId12"/>
    <p:sldId id="261" r:id="rId13"/>
    <p:sldId id="268" r:id="rId14"/>
    <p:sldId id="274" r:id="rId15"/>
    <p:sldId id="275" r:id="rId16"/>
    <p:sldId id="276" r:id="rId17"/>
    <p:sldId id="271" r:id="rId18"/>
    <p:sldId id="270" r:id="rId19"/>
    <p:sldId id="277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/>
    <p:restoredTop sz="94585"/>
  </p:normalViewPr>
  <p:slideViewPr>
    <p:cSldViewPr snapToGrid="0" snapToObjects="1">
      <p:cViewPr varScale="1">
        <p:scale>
          <a:sx n="84" d="100"/>
          <a:sy n="84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4637-A067-154E-8879-D46B421ED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6AECE-4A11-2743-8FBA-EA92A4B91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AAC73-78AF-6D4F-9A1A-AFE8D585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0B93-5A08-7F47-9F42-798DAB8B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9363E-1F16-A94B-A566-9136CCBF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06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A5B6-05FB-3D40-B6A0-6FED213A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AF521-4EA6-454A-AF07-1D53BFBB7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38F24-91F3-A94A-91AB-30385541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E23AC-012A-2848-ABDF-692E169CA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89424-2BC8-6C4D-89B4-5743D9D6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5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B8BB0-210A-6F4C-895B-2875D9AACA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D457E-B6D4-3340-9DC4-6597D5E2A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A59FC-1C0A-2041-849F-DC961BFE9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4D54-E22D-0244-A49E-99937301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D444B-D056-CA40-A53C-CF29BBF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0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49D6-DB41-0B44-96F6-7B2234B6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FAB54-A124-7144-9A21-3516CCFE6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C3FFB-6EE4-FA45-9D2A-2E4F380B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961BA-EE7B-E248-A5FC-E74C65CB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5B589-42FA-9346-B9B4-035F3741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9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B6D7-8BB7-084D-B8CB-1380CE1F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1B498-A97E-8C42-B410-6A33A0880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DC697-0EEC-BA48-9DB0-881C949F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49B4A-C97E-9147-85D5-7EDC56C8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016F6-CCAF-C74D-A8D3-E6E0850E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7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42A-1CF3-6F43-8861-BF9BE7AC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2785A-E660-B642-A7F7-FEA9B13E5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476EA-672C-F849-B291-EB102F6B2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4633E-AEC6-594E-861C-C68B3892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6AA6B-E6B1-3348-8282-6CEFC7A5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BADD-A924-F048-96C9-D490ACEF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8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3432-187D-734E-AD56-00FBC9D7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4793-7B64-9749-AA6C-69C61D243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F82E5-8552-8D4F-AF39-BF1241401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6CCB3-F17C-7A43-A8BC-623D3E50C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21D14-AD94-B24A-935F-90E747434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40EBF-4E95-514B-9CCA-FE5BF517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95648-508D-C844-B192-AEC48669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4C2A1-FBDE-D84B-A0D3-A009EFE9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809D-5F8B-A640-AA0F-BE2CA6CD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AB1A25-7A33-BD4C-A7EE-2C4A6329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D4CAE-FE85-9F43-AA50-F2C079FD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23F7C-FAD5-4C41-8CDC-68D2A6B5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1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24210-62CC-F847-AF59-F88248B3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6398F-7AE4-B949-B762-36C95413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4362E-9841-7840-A44E-3B84CEAE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0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81D6-0F10-D14A-8FF7-417926C3D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5C273-2FD9-4546-8D32-84176DE56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8BAE4-1C82-3543-80F5-86B408E11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A2AC4-2721-A54E-9C55-7C7F1ECF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5D9FB-65E3-724A-A4E7-46BF49DB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1E741-F73B-DB48-A34A-A99D2DC1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0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D2C4-2E6A-6B4F-ACAA-21C97929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C4176A-58B9-D441-AED0-70DC870DD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35F19-6105-6949-99E5-97C7B6085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B931F-C1AA-F847-9CB3-F99F08BF1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DF587-1DF2-334E-882B-DAE55420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74FE6-BB8B-CD41-841D-A6E2B867C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ECEFB5-1528-1E42-B8B7-0F0F3D09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991E9-2298-3B41-A45C-9A5F5B0D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EF65F-725E-304D-BB18-5FFBB57C2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403A4-EBBC-A646-B6E6-CF11A3F8949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18719-45CB-F54B-AA24-96360906E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2457-7D3B-8F41-AB02-BB0D05E22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1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A80A-A56F-C84C-8B51-6F20A7D1F1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Reflections on </a:t>
            </a:r>
            <a:r>
              <a:rPr lang="en-US" b="1">
                <a:solidFill>
                  <a:srgbClr val="00B050"/>
                </a:solidFill>
              </a:rPr>
              <a:t>Day-to-day Products </a:t>
            </a:r>
            <a:r>
              <a:rPr lang="en-US" b="1" dirty="0">
                <a:solidFill>
                  <a:srgbClr val="00B050"/>
                </a:solidFill>
              </a:rPr>
              <a:t>and their Emotional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98D7A-1DF7-3B4A-A7AA-04484DDF2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50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0A7D-C47A-3B41-A6DF-A7CDF209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50"/>
                </a:solidFill>
              </a:rPr>
              <a:t>Cheap wine tastes better with…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FD2C-6526-FE40-912A-FEFDB0251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10CDE-EDF0-DB4A-B78A-3BF081DE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2"/>
          <a:stretch/>
        </p:blipFill>
        <p:spPr>
          <a:xfrm>
            <a:off x="4251960" y="1825625"/>
            <a:ext cx="3663315" cy="488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23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A8CB-381D-3044-AEC3-0F550533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Grandmother’s China Cup is valuable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9C6B27-B354-DD40-9CF4-7C50F26BC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F007-C923-E743-A4E7-909F7CC2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Objects carry negative/positive 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D868-7CDD-4043-AE78-9B0C55946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9A493-AA2A-FD48-8533-A698C841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641" y="1825625"/>
            <a:ext cx="5875703" cy="3910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53911-C11A-7C44-AC75-5231351DE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735812"/>
            <a:ext cx="3642188" cy="512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1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0700-717F-2A40-A86F-CF6339F4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Aesthetic Objects are Emotive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589A-2A98-B74D-89E1-8633AD29C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D61FE-8B7E-3B45-9AB5-FE7935A1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75" y="1719262"/>
            <a:ext cx="4565650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8229-0CCA-424E-816E-516A9A65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Visceral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F547-9B11-B143-B431-8BFA84A0E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3C037-19CD-2F42-AC1A-60D3F167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771" y="1440802"/>
            <a:ext cx="6042457" cy="51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0E2C-BB76-3D4D-AFC8-BB78E58F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Behavioral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95B9D-71A9-C042-9204-907670892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56E15-94C0-F948-93F8-AA6BB9F1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1094"/>
            <a:ext cx="4232910" cy="3130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00D31-8F10-1045-B83A-83016727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640" y="2401094"/>
            <a:ext cx="585216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251E-5005-8E4F-9CD3-5C899468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Behavioral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E6801-85B4-C44D-B7A2-8F76802E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51" t="36443" r="11289" b="12440"/>
          <a:stretch/>
        </p:blipFill>
        <p:spPr>
          <a:xfrm>
            <a:off x="2285999" y="1889759"/>
            <a:ext cx="9187287" cy="4603116"/>
          </a:xfrm>
        </p:spPr>
      </p:pic>
    </p:spTree>
    <p:extLst>
      <p:ext uri="{BB962C8B-B14F-4D97-AF65-F5344CB8AC3E}">
        <p14:creationId xmlns:p14="http://schemas.microsoft.com/office/powerpoint/2010/main" val="393686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44402-B644-164C-B288-9332A61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31963-BBA3-C64C-A796-0758597D0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25" t="34221" r="10064" b="6020"/>
          <a:stretch/>
        </p:blipFill>
        <p:spPr>
          <a:xfrm>
            <a:off x="0" y="185737"/>
            <a:ext cx="12183308" cy="6843713"/>
          </a:xfrm>
        </p:spPr>
      </p:pic>
    </p:spTree>
    <p:extLst>
      <p:ext uri="{BB962C8B-B14F-4D97-AF65-F5344CB8AC3E}">
        <p14:creationId xmlns:p14="http://schemas.microsoft.com/office/powerpoint/2010/main" val="418658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0C7E6-66BB-7A47-BEA9-E4E3FD14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4853A-2138-4149-A8D6-9CF8DF17B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63" t="28639" r="1019" b="7662"/>
          <a:stretch/>
        </p:blipFill>
        <p:spPr>
          <a:xfrm>
            <a:off x="89261" y="0"/>
            <a:ext cx="12102739" cy="6858000"/>
          </a:xfrm>
        </p:spPr>
      </p:pic>
    </p:spTree>
    <p:extLst>
      <p:ext uri="{BB962C8B-B14F-4D97-AF65-F5344CB8AC3E}">
        <p14:creationId xmlns:p14="http://schemas.microsoft.com/office/powerpoint/2010/main" val="810973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A0EE-5BB0-4C4E-97BE-FE82E656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Reflective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51F3B-AB71-B049-93CE-B5FA06D4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it appeal to my self-image?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75956-A519-7F42-BD9A-7B58DABC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80" y="2720340"/>
            <a:ext cx="2743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4474-7D37-E540-AF99-C12D3579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3803-54B3-0547-960A-53A9D96AE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D662D-236D-C541-9CE9-5CB523C5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69" y="0"/>
            <a:ext cx="5320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0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0EA0-A47A-F04A-93DC-59963225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Describe the visceral, behavioral and reflective designs of this product.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648370-7FC0-E44A-9740-6AA335FE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690688"/>
            <a:ext cx="4770120" cy="477012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0BD937-04AB-B44A-A962-E2516A61D318}"/>
              </a:ext>
            </a:extLst>
          </p:cNvPr>
          <p:cNvSpPr txBox="1">
            <a:spLocks/>
          </p:cNvSpPr>
          <p:nvPr/>
        </p:nvSpPr>
        <p:spPr>
          <a:xfrm>
            <a:off x="4693920" y="2514599"/>
            <a:ext cx="6812280" cy="381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How does it look to you?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Does it give you or others pleasure or effectiveness when using it?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Does it appeal to your self-image or others?</a:t>
            </a:r>
          </a:p>
        </p:txBody>
      </p:sp>
    </p:spTree>
    <p:extLst>
      <p:ext uri="{BB962C8B-B14F-4D97-AF65-F5344CB8AC3E}">
        <p14:creationId xmlns:p14="http://schemas.microsoft.com/office/powerpoint/2010/main" val="333736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260-6B46-BC4D-9FD3-93005EB8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84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Emotional/Physical Experience of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8CF95-9ABB-B347-AEA7-D285FE66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2631042"/>
            <a:ext cx="6962775" cy="36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4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3C3A-1DA1-6348-B8C6-3B8BE185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Preference : </a:t>
            </a:r>
            <a:r>
              <a:rPr lang="en-US" b="1" i="1" dirty="0">
                <a:solidFill>
                  <a:srgbClr val="00B050"/>
                </a:solidFill>
              </a:rPr>
              <a:t>emotion and cognition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81B36-C8D6-554E-867C-8E01ACE2F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56"/>
          <a:stretch/>
        </p:blipFill>
        <p:spPr>
          <a:xfrm>
            <a:off x="345338" y="3026094"/>
            <a:ext cx="3523717" cy="2865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D2671-D3A2-A14D-B4D7-7A38DEDF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828" y="3541121"/>
            <a:ext cx="3721100" cy="218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BB3F2-0AB1-0D40-B90A-EF890A7C1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1366" t="12272" r="14333" b="8667"/>
          <a:stretch/>
        </p:blipFill>
        <p:spPr>
          <a:xfrm>
            <a:off x="8077200" y="3626152"/>
            <a:ext cx="1894544" cy="2515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FF008-6BDF-9441-858E-8F240AA9B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2118" y="3541121"/>
            <a:ext cx="1894544" cy="24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6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DEBF-780D-5948-BB0B-3A497D55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Not all creatures were made for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A9F87-F5C6-6843-89C4-08FBEDA50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2EEEC-A2B6-414E-8533-0A52E539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8" y="1447482"/>
            <a:ext cx="7007326" cy="51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7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F033-053E-3045-B09F-274A3B92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Empirical Aesthetics (Fechner, 1876)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54AC-2513-DF40-A20F-29B3B5E3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Balance </a:t>
            </a:r>
          </a:p>
          <a:p>
            <a:r>
              <a:rPr lang="en-US" dirty="0"/>
              <a:t>Shape</a:t>
            </a:r>
          </a:p>
          <a:p>
            <a:r>
              <a:rPr lang="en-US" dirty="0"/>
              <a:t>Regularity</a:t>
            </a:r>
          </a:p>
          <a:p>
            <a:r>
              <a:rPr lang="en-US" dirty="0"/>
              <a:t>Rhythm</a:t>
            </a:r>
          </a:p>
          <a:p>
            <a:r>
              <a:rPr lang="en-US" dirty="0"/>
              <a:t>Consonance</a:t>
            </a:r>
          </a:p>
          <a:p>
            <a:r>
              <a:rPr lang="en-US" dirty="0"/>
              <a:t>Proportion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9A702-C02F-524D-80B4-BCB271FE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1594620"/>
            <a:ext cx="4287520" cy="4813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35DD3-F521-B244-ADB9-21AB98788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66" b="19768"/>
          <a:stretch/>
        </p:blipFill>
        <p:spPr>
          <a:xfrm>
            <a:off x="8321040" y="1594620"/>
            <a:ext cx="3672840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3DF81-E5FF-A44A-B360-45096C2F5185}"/>
              </a:ext>
            </a:extLst>
          </p:cNvPr>
          <p:cNvSpPr txBox="1"/>
          <p:nvPr/>
        </p:nvSpPr>
        <p:spPr>
          <a:xfrm>
            <a:off x="8437880" y="1825625"/>
            <a:ext cx="300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Seeing with/without knowing</a:t>
            </a:r>
          </a:p>
        </p:txBody>
      </p:sp>
    </p:spTree>
    <p:extLst>
      <p:ext uri="{BB962C8B-B14F-4D97-AF65-F5344CB8AC3E}">
        <p14:creationId xmlns:p14="http://schemas.microsoft.com/office/powerpoint/2010/main" val="352963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17F7-2D93-8C48-B677-C5C6CAFA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D35FC-952B-AC48-8493-5A278B76B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6" b="19768"/>
          <a:stretch/>
        </p:blipFill>
        <p:spPr>
          <a:xfrm>
            <a:off x="4091940" y="681037"/>
            <a:ext cx="4735018" cy="56097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4F6DA0-4561-4543-A57A-3EFD1F641366}"/>
              </a:ext>
            </a:extLst>
          </p:cNvPr>
          <p:cNvSpPr/>
          <p:nvPr/>
        </p:nvSpPr>
        <p:spPr>
          <a:xfrm>
            <a:off x="7787640" y="2118360"/>
            <a:ext cx="2567940" cy="131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C83198-F756-E548-9611-D2EE2D066424}"/>
              </a:ext>
            </a:extLst>
          </p:cNvPr>
          <p:cNvSpPr/>
          <p:nvPr/>
        </p:nvSpPr>
        <p:spPr>
          <a:xfrm>
            <a:off x="1386840" y="2118360"/>
            <a:ext cx="2567940" cy="131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EFD84-CF81-514A-8DBC-BBC20A6B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Expert vs. Non-expert Reaction</a:t>
            </a:r>
          </a:p>
        </p:txBody>
      </p:sp>
    </p:spTree>
    <p:extLst>
      <p:ext uri="{BB962C8B-B14F-4D97-AF65-F5344CB8AC3E}">
        <p14:creationId xmlns:p14="http://schemas.microsoft.com/office/powerpoint/2010/main" val="367041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7B38-5381-C546-BF9C-B4CBB169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F3E9E-72F1-C349-9F2E-A0484C309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A117F-4EA7-4141-99C9-44FA3F5D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25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39CB-C2BB-BD4E-8CEB-4DE048DB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18256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EMOTIONAL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1E17-502E-724E-ADDC-9FFE217F2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84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133</Words>
  <Application>Microsoft Macintosh PowerPoint</Application>
  <PresentationFormat>Widescreen</PresentationFormat>
  <Paragraphs>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Reflections on Day-to-day Products and their Emotional Design</vt:lpstr>
      <vt:lpstr>PowerPoint Presentation</vt:lpstr>
      <vt:lpstr>Emotional/Physical Experience of the World</vt:lpstr>
      <vt:lpstr>Preference : emotion and cognition </vt:lpstr>
      <vt:lpstr>Not all creatures were made for art</vt:lpstr>
      <vt:lpstr>Empirical Aesthetics (Fechner, 1876)</vt:lpstr>
      <vt:lpstr>Expert vs. Non-expert Reaction</vt:lpstr>
      <vt:lpstr>PowerPoint Presentation</vt:lpstr>
      <vt:lpstr>EMOTIONAL DESIGN</vt:lpstr>
      <vt:lpstr>Cheap wine tastes better with…</vt:lpstr>
      <vt:lpstr>Grandmother’s China Cup is valuable</vt:lpstr>
      <vt:lpstr>Objects carry negative/positive emotions</vt:lpstr>
      <vt:lpstr>Aesthetic Objects are Emotive</vt:lpstr>
      <vt:lpstr>Visceral Design</vt:lpstr>
      <vt:lpstr>Behavioral Design</vt:lpstr>
      <vt:lpstr>Behavioral Design</vt:lpstr>
      <vt:lpstr>PowerPoint Presentation</vt:lpstr>
      <vt:lpstr>PowerPoint Presentation</vt:lpstr>
      <vt:lpstr>Reflective Design</vt:lpstr>
      <vt:lpstr>Describe the visceral, behavioral and reflective designs of this product.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Everyday Products</dc:title>
  <dc:creator>Microsoft Office User</dc:creator>
  <cp:lastModifiedBy>Microsoft Office User</cp:lastModifiedBy>
  <cp:revision>19</cp:revision>
  <dcterms:created xsi:type="dcterms:W3CDTF">2023-02-12T15:08:30Z</dcterms:created>
  <dcterms:modified xsi:type="dcterms:W3CDTF">2023-02-13T02:15:27Z</dcterms:modified>
</cp:coreProperties>
</file>